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23" autoAdjust="0"/>
  </p:normalViewPr>
  <p:slideViewPr>
    <p:cSldViewPr>
      <p:cViewPr>
        <p:scale>
          <a:sx n="73" d="100"/>
          <a:sy n="73" d="100"/>
        </p:scale>
        <p:origin x="-197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FA4D7-A44F-4755-BEBD-5B9D2135AEB0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40045-1414-4CBD-8F71-CFBD0F78F0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032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40045-1414-4CBD-8F71-CFBD0F78F0F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800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c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5157192"/>
            <a:ext cx="9147765" cy="1707895"/>
            <a:chOff x="-3765" y="4525899"/>
            <a:chExt cx="9147765" cy="2339189"/>
          </a:xfrm>
        </p:grpSpPr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-3765" y="4525899"/>
              <a:ext cx="9147765" cy="233918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xão recta 11"/>
            <p:cNvCxnSpPr/>
            <p:nvPr userDrawn="1"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 dirty="0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c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xão rect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c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xão rect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5292EA-9C59-44A0-A690-352403E10A64}" type="datetimeFigureOut">
              <a:rPr lang="pt-PT" smtClean="0"/>
              <a:t>26-07-2012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24AB69-97DF-4050-B78E-FDD78BA9FEA1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ângulo 12"/>
          <p:cNvSpPr/>
          <p:nvPr/>
        </p:nvSpPr>
        <p:spPr>
          <a:xfrm rot="10800000" flipH="1">
            <a:off x="0" y="-72012"/>
            <a:ext cx="9144000" cy="6381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36496" cy="2304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pt-PT" sz="2800" b="0" dirty="0" smtClean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WORKSHOPS PARA A APRESENTAÇÃO DOS QUESTIONÁRIOS AOS UTILIZADORES DE INFORMAÇÃO ESTATÍSTICA </a:t>
            </a:r>
            <a:endParaRPr lang="pt-PT" sz="2800" b="0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56176" y="6601529"/>
            <a:ext cx="33843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900" b="1" dirty="0">
                <a:latin typeface="Arial" pitchFamily="34" charset="0"/>
                <a:cs typeface="Arial" pitchFamily="34" charset="0"/>
              </a:rPr>
              <a:t>Ministério do Planeamento</a:t>
            </a:r>
          </a:p>
          <a:p>
            <a:pPr algn="ctr"/>
            <a:endParaRPr lang="pt-PT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51520" y="6021288"/>
            <a:ext cx="8712968" cy="7232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PT" sz="1400" b="1" i="1" cap="none" spc="0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pt-PT" sz="2000" b="1" i="1" cap="none" spc="0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pt-PT" sz="1400" b="1" i="1" cap="none" spc="0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PT" sz="1400" b="1" i="1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pt-PT" sz="1400" b="1" i="1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3"/>
            <a:endParaRPr lang="pt-PT" sz="700" b="1" i="1" cap="none" spc="0" dirty="0"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8"/>
            <a:r>
              <a:rPr lang="pt-PT" sz="1400" b="1" i="1" cap="none" spc="0" dirty="0" smtClean="0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Apoio:</a:t>
            </a:r>
            <a:endParaRPr lang="pt-PT" sz="1400" b="0" i="1" cap="none" spc="0" dirty="0"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04" y="6309320"/>
            <a:ext cx="832269" cy="38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179512" y="4365104"/>
            <a:ext cx="8861721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PT" sz="32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Participantes: Sociedade Civil</a:t>
            </a:r>
          </a:p>
          <a:p>
            <a:pPr algn="ctr"/>
            <a:endParaRPr lang="pt-PT" sz="2000" b="1" dirty="0" smtClean="0">
              <a:ln>
                <a:solidFill>
                  <a:schemeClr val="tx1"/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20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PROVÍNCIAS: LUANDA, HUAMBO, CUNENE, KWANZA NORTE E NAMIBE </a:t>
            </a:r>
            <a:endParaRPr lang="pt-PT" sz="2000" b="1" dirty="0">
              <a:ln>
                <a:solidFill>
                  <a:schemeClr val="tx1"/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3" y="379464"/>
            <a:ext cx="765621" cy="1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122285"/>
              </p:ext>
            </p:extLst>
          </p:nvPr>
        </p:nvGraphicFramePr>
        <p:xfrm>
          <a:off x="7308304" y="379464"/>
          <a:ext cx="905515" cy="123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5" imgW="4089604" imgH="5579257" progId="CorelDRAW.Graphic.13">
                  <p:embed/>
                </p:oleObj>
              </mc:Choice>
              <mc:Fallback>
                <p:oleObj name="CorelDRAW" r:id="rId5" imgW="4089604" imgH="5579257" progId="CorelDRAW.Graphic.1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79464"/>
                        <a:ext cx="905515" cy="123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832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rot="10800000" flipH="1">
            <a:off x="0" y="-72010"/>
            <a:ext cx="9144000" cy="6237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1993746" y="6485855"/>
            <a:ext cx="524255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800" dirty="0" smtClean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Elaborado por: Subcomissão de Difusão de Resultados</a:t>
            </a:r>
            <a:r>
              <a:rPr lang="pt-PT" sz="1400" b="1" i="1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pt-PT" sz="1400" b="1" i="1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pt-PT" sz="2000" b="1" i="1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pt-PT" sz="1400" b="1" i="1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24669" y="427452"/>
            <a:ext cx="852379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400" b="1" dirty="0" smtClean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pt-PT" sz="28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OBJECTIVOS: </a:t>
            </a:r>
          </a:p>
          <a:p>
            <a:pPr algn="just"/>
            <a:endParaRPr lang="pt-PT" b="1" dirty="0" smtClean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 smtClean="0"/>
              <a:t>Apresentação </a:t>
            </a:r>
            <a:r>
              <a:rPr lang="pt-PT" dirty="0"/>
              <a:t>à sociedade os questionários a serem utilizados no Recenseamento Geral da População e Habitação (RGPH-2013</a:t>
            </a:r>
            <a:r>
              <a:rPr lang="pt-PT" dirty="0" smtClean="0"/>
              <a:t>);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endParaRPr lang="pt-PT" dirty="0" smtClean="0">
              <a:ln w="19050">
                <a:solidFill>
                  <a:schemeClr val="tx1"/>
                </a:solidFill>
                <a:prstDash val="solid"/>
              </a:ln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/>
              <a:t>Aprofundar o conhecimento sobre a informação a ser recolhida para contribuir para a melhoria do seu conteúdo através de sugestões;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endParaRPr lang="pt-PT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/>
              <a:t>Sensibilizar os cidadãos para responderem aos questionários, com verdade e rigor, contribuindo para a qualidade da informação e o sucesso do processo, ao mesmo tempo sensibilizá-los para uma participação activa.</a:t>
            </a:r>
          </a:p>
          <a:p>
            <a:pPr algn="just"/>
            <a:endParaRPr lang="pt-PT" sz="1600" dirty="0">
              <a:ln w="19050">
                <a:solidFill>
                  <a:schemeClr val="tx1"/>
                </a:solidFill>
                <a:prstDash val="solid"/>
              </a:ln>
            </a:endParaRPr>
          </a:p>
          <a:p>
            <a:pPr algn="ctr"/>
            <a:endParaRPr lang="pt-PT" sz="1200" b="1" dirty="0" smtClean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  <a:p>
            <a:pPr algn="ctr"/>
            <a:endParaRPr lang="pt-PT" sz="1400" b="1" dirty="0" smtClean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pt-PT" sz="1400" b="1" dirty="0" smtClean="0">
                <a:ln w="19050">
                  <a:solidFill>
                    <a:schemeClr val="tx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pt-PT" sz="1400" b="1" dirty="0">
              <a:ln w="19050">
                <a:solidFill>
                  <a:schemeClr val="tx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8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fluência">
  <a:themeElements>
    <a:clrScheme name="Alfinet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onfluê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fluê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120</Words>
  <Application>Microsoft Office PowerPoint</Application>
  <PresentationFormat>Apresentação no Ecrã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4" baseType="lpstr">
      <vt:lpstr>Confluência</vt:lpstr>
      <vt:lpstr>CorelDRAW X3 Graphic</vt:lpstr>
      <vt:lpstr>WORKSHOPS PARA A APRESENTAÇÃO DOS QUESTIONÁRIOS AOS UTILIZADORES DE INFORMAÇÃO ESTATÍSTICA 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 PARA A APRESENTAÇÃO DOS QUESTIONÁRIOS AOS UTILIZADORES DE INFORMAÇÃO ESTATÍSTICA</dc:title>
  <dc:creator>chissola carvalho</dc:creator>
  <cp:lastModifiedBy>engracia costa</cp:lastModifiedBy>
  <cp:revision>19</cp:revision>
  <dcterms:created xsi:type="dcterms:W3CDTF">2012-07-25T08:00:54Z</dcterms:created>
  <dcterms:modified xsi:type="dcterms:W3CDTF">2012-07-26T12:21:59Z</dcterms:modified>
</cp:coreProperties>
</file>